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670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83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38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519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7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560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611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5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2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9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75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C7872-A433-49DA-8B91-B1321A5FE7A9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205E-D323-4128-BDDB-7828865AFEC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290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581275"/>
            <a:ext cx="7381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0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4630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638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6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00075"/>
            <a:ext cx="60102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31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52463"/>
            <a:ext cx="73914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6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4838"/>
            <a:ext cx="60483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3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66738"/>
            <a:ext cx="84010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8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37995" cy="56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4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71500"/>
            <a:ext cx="7439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95313"/>
            <a:ext cx="73818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3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560840" cy="660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796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1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7128792" cy="66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064896" cy="634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91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09625"/>
            <a:ext cx="78676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1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7918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8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547688"/>
            <a:ext cx="62103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75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6924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9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71488"/>
            <a:ext cx="78009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7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0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85850"/>
            <a:ext cx="67818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1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590800"/>
            <a:ext cx="6953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01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Presentación en pantalla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Oscar Barnett Contreras</dc:creator>
  <cp:lastModifiedBy>Ing. Oscar Barnett Contreras</cp:lastModifiedBy>
  <cp:revision>4</cp:revision>
  <dcterms:created xsi:type="dcterms:W3CDTF">2017-11-21T03:18:17Z</dcterms:created>
  <dcterms:modified xsi:type="dcterms:W3CDTF">2017-11-21T04:50:30Z</dcterms:modified>
</cp:coreProperties>
</file>